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E6FEF0-8B13-4876-83FC-2CDB44EAC2A6}">
          <p14:sldIdLst>
            <p14:sldId id="256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047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8F9C-6134-49C0-9C18-1FAEE0CFE382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BD21-5B77-4164-BFAC-85E5ED938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1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87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1633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191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8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894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357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4180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3707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70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755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7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8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0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97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17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0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5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73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578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8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8614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5276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6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1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45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256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15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7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56E16-BB73-48F8-B8CF-3ACFFC475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626" y="3152568"/>
            <a:ext cx="10536778" cy="2484000"/>
          </a:xfrm>
        </p:spPr>
        <p:txBody>
          <a:bodyPr/>
          <a:lstStyle/>
          <a:p>
            <a:r>
              <a:rPr lang="nl-NL" dirty="0"/>
              <a:t>KD Biologische Bedrijfsvoering</a:t>
            </a:r>
            <a:br>
              <a:rPr lang="nl-NL" dirty="0"/>
            </a:br>
            <a:br>
              <a:rPr lang="nl-NL" dirty="0"/>
            </a:br>
            <a:r>
              <a:rPr lang="nl-NL" sz="4000" dirty="0"/>
              <a:t>H13 &amp; 14: SWOT-analyse en Reflectie</a:t>
            </a:r>
          </a:p>
        </p:txBody>
      </p:sp>
    </p:spTree>
    <p:extLst>
      <p:ext uri="{BB962C8B-B14F-4D97-AF65-F5344CB8AC3E}">
        <p14:creationId xmlns:p14="http://schemas.microsoft.com/office/powerpoint/2010/main" val="11261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CDFA636-8BD5-4D51-B5F5-E09304B6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580" y="1981256"/>
            <a:ext cx="7065069" cy="48748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7E6353-DFD7-4A56-A194-5439D0F5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13.	SWOT (incl. marktontwikkeling)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804FE8-939A-404B-8191-806D48526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200" dirty="0"/>
              <a:t>Maak een SWOT analyse van de huidige en verwachte situatie.</a:t>
            </a:r>
          </a:p>
          <a:p>
            <a:r>
              <a:rPr lang="nl-NL" sz="2200" dirty="0"/>
              <a:t>Trek op basis van de SWOT analyses conclusie, maak aanbevelingen en doe voorstellen voor vervolgacties.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320F2C-4DDF-418D-9EF9-5F4672BC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00" y="4079479"/>
            <a:ext cx="3968219" cy="21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6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FB60576A-924A-4EE2-AD38-B7920C56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/>
          <a:p>
            <a:r>
              <a:rPr lang="en-US" dirty="0"/>
              <a:t>SWOT-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Biologische</a:t>
            </a:r>
            <a:r>
              <a:rPr lang="en-US" dirty="0"/>
              <a:t> </a:t>
            </a:r>
            <a:r>
              <a:rPr lang="en-US" dirty="0" err="1"/>
              <a:t>Bedrijfsvoering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7C273B-AA4B-4456-994B-49A3992AF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8050" r="43159" b="14547"/>
          <a:stretch/>
        </p:blipFill>
        <p:spPr bwMode="auto">
          <a:xfrm>
            <a:off x="3033656" y="1624801"/>
            <a:ext cx="5325036" cy="481068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E6353-DFD7-4A56-A194-5439D0F5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14.	Reflectie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804FE8-939A-404B-8191-806D4852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>
                <a:effectLst/>
              </a:rPr>
              <a:t>Een zelfreflectie die betrekking heeft op dit keuzedeel en jouw aandeel en proces hierin.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>
                <a:effectLst/>
              </a:rPr>
              <a:t>Logboek met werkzaamheden.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5F5508-C843-4F8A-B19D-B0859716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7" y="367105"/>
            <a:ext cx="6016622" cy="6123789"/>
          </a:xfrm>
          <a:prstGeom prst="rect">
            <a:avLst/>
          </a:prstGeom>
          <a:noFill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6F48A64-DA0F-4718-ABC8-B23F9BF1D8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640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BA33205-633E-4423-8DC2-C1740F09358C}" vid="{4F5F1DD0-5690-4C2C-8AE2-3D7100F526A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1781</TotalTime>
  <Words>77</Words>
  <Application>Microsoft Office PowerPoint</Application>
  <PresentationFormat>Breedbeeld</PresentationFormat>
  <Paragraphs>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Symbol</vt:lpstr>
      <vt:lpstr>Thema1</vt:lpstr>
      <vt:lpstr>KD Biologische Bedrijfsvoering  H13 &amp; 14: SWOT-analyse en Reflectie</vt:lpstr>
      <vt:lpstr>13. SWOT (incl. marktontwikkeling)  </vt:lpstr>
      <vt:lpstr>SWOT-analyse Biologische Bedrijfsvoering</vt:lpstr>
      <vt:lpstr>14. Reflectie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Voerbehoefte Varkens</dc:title>
  <dc:creator>Nea Wolfs</dc:creator>
  <cp:lastModifiedBy>Sandra Thijssen</cp:lastModifiedBy>
  <cp:revision>34</cp:revision>
  <dcterms:created xsi:type="dcterms:W3CDTF">2018-12-18T10:52:52Z</dcterms:created>
  <dcterms:modified xsi:type="dcterms:W3CDTF">2022-01-24T11:42:50Z</dcterms:modified>
</cp:coreProperties>
</file>